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43" y="1268760"/>
            <a:ext cx="10823124" cy="1241997"/>
          </a:xfrm>
          <a:prstGeom prst="rect">
            <a:avLst/>
          </a:prstGeom>
        </p:spPr>
      </p:pic>
      <p:pic>
        <p:nvPicPr>
          <p:cNvPr id="5" name="篇章导图.eps" descr="id:21474883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1000" y="3429000"/>
            <a:ext cx="1765300" cy="4908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081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介绍了一些给自己身体充电的方法。</a:t>
            </a:r>
            <a:endParaRPr lang="zh-CN" altLang="en-US" dirty="0"/>
          </a:p>
        </p:txBody>
      </p:sp>
      <p:pic>
        <p:nvPicPr>
          <p:cNvPr id="6" name="CX46.eps" descr="id:21474883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78734" y="4005064"/>
            <a:ext cx="4642220" cy="1814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3680"/>
            <a:ext cx="11485848" cy="169277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请认真阅读下面短文，从短文后的选项中选出能填入空白处的最佳选项。选项中有两项为多余选项。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ctr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Recharge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Battery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phone is showing that little red low-battery sign. What if I didn’t recharge it—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stress me out. But what if I took a few minutes to recharge myself—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help. But 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3382" y="764704"/>
            <a:ext cx="3683647" cy="55543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140968"/>
            <a:ext cx="11485848" cy="16927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 body is producing energy to help me deal with it.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Relax yourself in green.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energy is running out.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Here are a few ways to recharge yourself.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Warn your body of danger.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Joy can recharge us.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Doing exercise can help your body reduce stress.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29016" y="2599031"/>
            <a:ext cx="3786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9989664" y="2597070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0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893224"/>
            <a:ext cx="11485848" cy="129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what if I took a few minutes to recharge myself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yes,that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would help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how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可知，此处应引出文章主题，即如何给自己身体充电。选项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这里有一些给自己身体充电的方法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013176"/>
            <a:ext cx="11485848" cy="129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possible to work with our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stress,rather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against it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it and remind yourself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可知，此处应介绍遇到压力时要在内心告诉自己，自己正在积极应对它。选项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我的身体正在产生能量来帮助我应对它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2815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something stressful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can’t help taking a deep breath at first. But we control what happens next. It’s possible to work with 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stress,rather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against it. Thank it and remind yourself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08920"/>
            <a:ext cx="11485848" cy="18503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 body is producing energy to help me deal with it.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Relax yourself in green.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energy is running out.                                            D. Here are a few ways to recharge yourself.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Warn your body of danger.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Joy can recharge us.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Doing exercise can help your body reduce stress.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30782" y="2136627"/>
            <a:ext cx="370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181256"/>
            <a:ext cx="11485848" cy="147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 your attention to joy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“Smiling can reduce stress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可知，此处应介绍微笑和快乐能够帮助我们减轻压力，给我们充电。选项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快乐可以给我们充电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692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energy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stores,turn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attention to being present. Focus on what you can feel grateful for. Smiling can reduce stress.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something in your day that you look forward to.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27544" y="1653487"/>
            <a:ext cx="364202" cy="506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300" dirty="0" smtClean="0"/>
              <a:t>F</a:t>
            </a:r>
            <a:endParaRPr lang="zh-CN" altLang="en-US" sz="23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708920"/>
            <a:ext cx="11485848" cy="18503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 body is producing energy to help me deal with it.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Relax yourself in green.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energy is running out.                                            D. Here are a few ways to recharge yourself.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Warn your body of danger.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Joy can recharge us.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Doing exercise can help your body reduce stress.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911624"/>
            <a:ext cx="11485848" cy="180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might think all your feelings live in your brain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fact,we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them with our whole bodies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可知，人们的感受或压力不仅存在于大脑中，我们的身体也会感知到，故此处应介绍可以通过锻炼身体减压。选项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锻炼可以帮助你的身体减轻压力。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50390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all your feelings live in your brain. But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them with our whole bodies.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change how you feel.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Also,heating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and cooling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down,like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shower, may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cheer you up.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02718" y="1576559"/>
            <a:ext cx="413896" cy="506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200" dirty="0" smtClean="0"/>
              <a:t>G</a:t>
            </a:r>
            <a:endParaRPr lang="zh-CN" altLang="en-US" sz="22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708920"/>
            <a:ext cx="11485848" cy="18503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 body is producing energy to help me deal with it.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Relax yourself in green.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energy is running out.                                            D. Here are a few ways to recharge yourself.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Warn your body of danger.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Joy can recharge us.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6363970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Doing exercise can help your body reduce stress.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5253264"/>
            <a:ext cx="11485848" cy="130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can recharge our batteries with green space time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 for a 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park,gardens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or plants to calm our bodies and minds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可知，本段介绍了绿色的环境可以帮助我们放松身心。选项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在绿色环境中放松自己。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074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in crowded and busy places sends our bodies signs of danger. We can recharge our batteries with green space time—look for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park,gardens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plants to calm our bodies and minds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00452"/>
            <a:ext cx="11485848" cy="29912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 body is producing energy to help me deal with it.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Relax yourself in green.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My energy is running out.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Here are a few ways to recharge yourself.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Warn your body of danger.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Joy can recharge us.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Doing exercise can help your body reduce stress.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8710" y="777897"/>
            <a:ext cx="319318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sz="2100" dirty="0"/>
          </a:p>
        </p:txBody>
      </p:sp>
      <p:sp>
        <p:nvSpPr>
          <p:cNvPr id="7" name="文本框 6"/>
          <p:cNvSpPr txBox="1"/>
          <p:nvPr/>
        </p:nvSpPr>
        <p:spPr>
          <a:xfrm>
            <a:off x="1378774" y="776736"/>
            <a:ext cx="372218" cy="488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100" dirty="0" smtClean="0"/>
              <a:t>B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95035"/>
            <a:ext cx="11485848" cy="113396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short. It’s even shorter living on half a battery. We can break our daily stress habits and create more energy.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3554</Words>
  <Application>WPS 演示</Application>
  <PresentationFormat>自定义</PresentationFormat>
  <Paragraphs>76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464</cp:revision>
  <dcterms:created xsi:type="dcterms:W3CDTF">2020-11-06T05:24:00Z</dcterms:created>
  <dcterms:modified xsi:type="dcterms:W3CDTF">2025-09-18T02:16:39Z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